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768" autoAdjust="0"/>
    <p:restoredTop sz="97172" autoAdjust="0"/>
  </p:normalViewPr>
  <p:slideViewPr>
    <p:cSldViewPr snapToGrid="0" snapToObjects="1">
      <p:cViewPr>
        <p:scale>
          <a:sx n="280" d="100"/>
          <a:sy n="280" d="100"/>
        </p:scale>
        <p:origin x="992" y="1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8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6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5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5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2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9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69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3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3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2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ECD26-6058-7E45-827E-07E1C2233B54}" type="datetimeFigureOut">
              <a:rPr lang="en-US" smtClean="0"/>
              <a:t>5/19/15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79301-80CE-9A43-90B6-38AD0A39E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4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20" Type="http://schemas.openxmlformats.org/officeDocument/2006/relationships/image" Target="../media/image10.png"/><Relationship Id="rId21" Type="http://schemas.microsoft.com/office/2007/relationships/hdphoto" Target="../media/hdphoto10.wdp"/><Relationship Id="rId22" Type="http://schemas.openxmlformats.org/officeDocument/2006/relationships/image" Target="../media/image11.png"/><Relationship Id="rId23" Type="http://schemas.microsoft.com/office/2007/relationships/hdphoto" Target="../media/hdphoto11.wdp"/><Relationship Id="rId24" Type="http://schemas.openxmlformats.org/officeDocument/2006/relationships/image" Target="../media/image12.png"/><Relationship Id="rId25" Type="http://schemas.microsoft.com/office/2007/relationships/hdphoto" Target="../media/hdphoto12.wdp"/><Relationship Id="rId26" Type="http://schemas.openxmlformats.org/officeDocument/2006/relationships/image" Target="../media/image13.png"/><Relationship Id="rId10" Type="http://schemas.openxmlformats.org/officeDocument/2006/relationships/image" Target="../media/image5.png"/><Relationship Id="rId11" Type="http://schemas.microsoft.com/office/2007/relationships/hdphoto" Target="../media/hdphoto5.wdp"/><Relationship Id="rId12" Type="http://schemas.openxmlformats.org/officeDocument/2006/relationships/image" Target="../media/image6.png"/><Relationship Id="rId13" Type="http://schemas.microsoft.com/office/2007/relationships/hdphoto" Target="../media/hdphoto6.wdp"/><Relationship Id="rId14" Type="http://schemas.openxmlformats.org/officeDocument/2006/relationships/image" Target="../media/image7.png"/><Relationship Id="rId15" Type="http://schemas.microsoft.com/office/2007/relationships/hdphoto" Target="../media/hdphoto7.wdp"/><Relationship Id="rId16" Type="http://schemas.openxmlformats.org/officeDocument/2006/relationships/image" Target="../media/image8.png"/><Relationship Id="rId17" Type="http://schemas.microsoft.com/office/2007/relationships/hdphoto" Target="../media/hdphoto8.wdp"/><Relationship Id="rId18" Type="http://schemas.openxmlformats.org/officeDocument/2006/relationships/image" Target="../media/image9.png"/><Relationship Id="rId19" Type="http://schemas.microsoft.com/office/2007/relationships/hdphoto" Target="../media/hdphoto9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8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20" Type="http://schemas.openxmlformats.org/officeDocument/2006/relationships/image" Target="../media/image10.png"/><Relationship Id="rId21" Type="http://schemas.microsoft.com/office/2007/relationships/hdphoto" Target="../media/hdphoto10.wdp"/><Relationship Id="rId22" Type="http://schemas.openxmlformats.org/officeDocument/2006/relationships/image" Target="../media/image11.png"/><Relationship Id="rId23" Type="http://schemas.microsoft.com/office/2007/relationships/hdphoto" Target="../media/hdphoto11.wdp"/><Relationship Id="rId24" Type="http://schemas.openxmlformats.org/officeDocument/2006/relationships/image" Target="../media/image12.png"/><Relationship Id="rId25" Type="http://schemas.microsoft.com/office/2007/relationships/hdphoto" Target="../media/hdphoto12.wdp"/><Relationship Id="rId26" Type="http://schemas.openxmlformats.org/officeDocument/2006/relationships/image" Target="../media/image13.png"/><Relationship Id="rId10" Type="http://schemas.openxmlformats.org/officeDocument/2006/relationships/image" Target="../media/image5.png"/><Relationship Id="rId11" Type="http://schemas.microsoft.com/office/2007/relationships/hdphoto" Target="../media/hdphoto5.wdp"/><Relationship Id="rId12" Type="http://schemas.openxmlformats.org/officeDocument/2006/relationships/image" Target="../media/image6.png"/><Relationship Id="rId13" Type="http://schemas.microsoft.com/office/2007/relationships/hdphoto" Target="../media/hdphoto6.wdp"/><Relationship Id="rId14" Type="http://schemas.openxmlformats.org/officeDocument/2006/relationships/image" Target="../media/image7.png"/><Relationship Id="rId15" Type="http://schemas.microsoft.com/office/2007/relationships/hdphoto" Target="../media/hdphoto7.wdp"/><Relationship Id="rId16" Type="http://schemas.openxmlformats.org/officeDocument/2006/relationships/image" Target="../media/image8.png"/><Relationship Id="rId17" Type="http://schemas.microsoft.com/office/2007/relationships/hdphoto" Target="../media/hdphoto8.wdp"/><Relationship Id="rId18" Type="http://schemas.openxmlformats.org/officeDocument/2006/relationships/image" Target="../media/image9.png"/><Relationship Id="rId19" Type="http://schemas.microsoft.com/office/2007/relationships/hdphoto" Target="../media/hdphoto9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8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20" Type="http://schemas.microsoft.com/office/2007/relationships/hdphoto" Target="../media/hdphoto9.wdp"/><Relationship Id="rId21" Type="http://schemas.openxmlformats.org/officeDocument/2006/relationships/image" Target="../media/image10.png"/><Relationship Id="rId22" Type="http://schemas.microsoft.com/office/2007/relationships/hdphoto" Target="../media/hdphoto10.wdp"/><Relationship Id="rId23" Type="http://schemas.openxmlformats.org/officeDocument/2006/relationships/image" Target="../media/image11.png"/><Relationship Id="rId24" Type="http://schemas.microsoft.com/office/2007/relationships/hdphoto" Target="../media/hdphoto11.wdp"/><Relationship Id="rId25" Type="http://schemas.openxmlformats.org/officeDocument/2006/relationships/image" Target="../media/image12.png"/><Relationship Id="rId26" Type="http://schemas.microsoft.com/office/2007/relationships/hdphoto" Target="../media/hdphoto12.wdp"/><Relationship Id="rId10" Type="http://schemas.microsoft.com/office/2007/relationships/hdphoto" Target="../media/hdphoto4.wdp"/><Relationship Id="rId11" Type="http://schemas.openxmlformats.org/officeDocument/2006/relationships/image" Target="../media/image5.png"/><Relationship Id="rId12" Type="http://schemas.microsoft.com/office/2007/relationships/hdphoto" Target="../media/hdphoto5.wdp"/><Relationship Id="rId13" Type="http://schemas.openxmlformats.org/officeDocument/2006/relationships/image" Target="../media/image6.png"/><Relationship Id="rId14" Type="http://schemas.microsoft.com/office/2007/relationships/hdphoto" Target="../media/hdphoto6.wdp"/><Relationship Id="rId15" Type="http://schemas.openxmlformats.org/officeDocument/2006/relationships/image" Target="../media/image7.png"/><Relationship Id="rId16" Type="http://schemas.microsoft.com/office/2007/relationships/hdphoto" Target="../media/hdphoto7.wdp"/><Relationship Id="rId17" Type="http://schemas.openxmlformats.org/officeDocument/2006/relationships/image" Target="../media/image8.png"/><Relationship Id="rId18" Type="http://schemas.microsoft.com/office/2007/relationships/hdphoto" Target="../media/hdphoto8.wdp"/><Relationship Id="rId1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microsoft.com/office/2007/relationships/hdphoto" Target="../media/hdphoto2.wdp"/><Relationship Id="rId7" Type="http://schemas.openxmlformats.org/officeDocument/2006/relationships/image" Target="../media/image3.png"/><Relationship Id="rId8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hdphoto" Target="../media/hdphoto16.wdp"/><Relationship Id="rId20" Type="http://schemas.openxmlformats.org/officeDocument/2006/relationships/image" Target="../media/image23.png"/><Relationship Id="rId21" Type="http://schemas.microsoft.com/office/2007/relationships/hdphoto" Target="../media/hdphoto22.wdp"/><Relationship Id="rId22" Type="http://schemas.openxmlformats.org/officeDocument/2006/relationships/image" Target="../media/image24.png"/><Relationship Id="rId23" Type="http://schemas.microsoft.com/office/2007/relationships/hdphoto" Target="../media/hdphoto23.wdp"/><Relationship Id="rId24" Type="http://schemas.openxmlformats.org/officeDocument/2006/relationships/image" Target="../media/image25.png"/><Relationship Id="rId25" Type="http://schemas.microsoft.com/office/2007/relationships/hdphoto" Target="../media/hdphoto24.wdp"/><Relationship Id="rId26" Type="http://schemas.openxmlformats.org/officeDocument/2006/relationships/image" Target="../media/image26.png"/><Relationship Id="rId10" Type="http://schemas.openxmlformats.org/officeDocument/2006/relationships/image" Target="../media/image18.png"/><Relationship Id="rId11" Type="http://schemas.microsoft.com/office/2007/relationships/hdphoto" Target="../media/hdphoto17.wdp"/><Relationship Id="rId12" Type="http://schemas.openxmlformats.org/officeDocument/2006/relationships/image" Target="../media/image19.png"/><Relationship Id="rId13" Type="http://schemas.microsoft.com/office/2007/relationships/hdphoto" Target="../media/hdphoto18.wdp"/><Relationship Id="rId14" Type="http://schemas.openxmlformats.org/officeDocument/2006/relationships/image" Target="../media/image20.png"/><Relationship Id="rId15" Type="http://schemas.microsoft.com/office/2007/relationships/hdphoto" Target="../media/hdphoto19.wdp"/><Relationship Id="rId16" Type="http://schemas.openxmlformats.org/officeDocument/2006/relationships/image" Target="../media/image21.png"/><Relationship Id="rId17" Type="http://schemas.microsoft.com/office/2007/relationships/hdphoto" Target="../media/hdphoto20.wdp"/><Relationship Id="rId18" Type="http://schemas.openxmlformats.org/officeDocument/2006/relationships/image" Target="../media/image22.png"/><Relationship Id="rId19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13.wdp"/><Relationship Id="rId4" Type="http://schemas.openxmlformats.org/officeDocument/2006/relationships/image" Target="../media/image15.png"/><Relationship Id="rId5" Type="http://schemas.microsoft.com/office/2007/relationships/hdphoto" Target="../media/hdphoto14.wdp"/><Relationship Id="rId6" Type="http://schemas.openxmlformats.org/officeDocument/2006/relationships/image" Target="../media/image16.png"/><Relationship Id="rId7" Type="http://schemas.microsoft.com/office/2007/relationships/hdphoto" Target="../media/hdphoto15.wdp"/><Relationship Id="rId8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th_1_new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8" b="62728" l="49643" r="976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45" t="1352" r="1965" b="37269"/>
          <a:stretch/>
        </p:blipFill>
        <p:spPr>
          <a:xfrm>
            <a:off x="62219" y="0"/>
            <a:ext cx="2333994" cy="2940953"/>
          </a:xfrm>
          <a:prstGeom prst="rect">
            <a:avLst/>
          </a:prstGeom>
        </p:spPr>
      </p:pic>
      <p:pic>
        <p:nvPicPr>
          <p:cNvPr id="5" name="Picture 4" descr="month_2_ne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62" b="62966" l="49643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98" t="1368" r="1891" b="36083"/>
          <a:stretch/>
        </p:blipFill>
        <p:spPr>
          <a:xfrm>
            <a:off x="583914" y="327834"/>
            <a:ext cx="2392467" cy="2997020"/>
          </a:xfrm>
          <a:prstGeom prst="rect">
            <a:avLst/>
          </a:prstGeom>
        </p:spPr>
      </p:pic>
      <p:pic>
        <p:nvPicPr>
          <p:cNvPr id="6" name="Picture 5" descr="month_3_ne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07" b="62887" l="48689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65" t="2105" r="1679" b="37919"/>
          <a:stretch/>
        </p:blipFill>
        <p:spPr>
          <a:xfrm>
            <a:off x="1200677" y="691413"/>
            <a:ext cx="2394612" cy="2873723"/>
          </a:xfrm>
          <a:prstGeom prst="rect">
            <a:avLst/>
          </a:prstGeom>
        </p:spPr>
      </p:pic>
      <p:pic>
        <p:nvPicPr>
          <p:cNvPr id="7" name="Picture 6" descr="month_4_new.p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62" b="62728" l="50834" r="986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96" t="2221" r="1756" b="32484"/>
          <a:stretch/>
        </p:blipFill>
        <p:spPr>
          <a:xfrm>
            <a:off x="1706681" y="1023808"/>
            <a:ext cx="2513852" cy="3128516"/>
          </a:xfrm>
          <a:prstGeom prst="rect">
            <a:avLst/>
          </a:prstGeom>
        </p:spPr>
      </p:pic>
      <p:pic>
        <p:nvPicPr>
          <p:cNvPr id="8" name="Picture 7" descr="month_5_new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507" b="62649" l="49404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3" t="2601" r="1739" b="37373"/>
          <a:stretch/>
        </p:blipFill>
        <p:spPr>
          <a:xfrm>
            <a:off x="2441279" y="1362811"/>
            <a:ext cx="2407631" cy="2876103"/>
          </a:xfrm>
          <a:prstGeom prst="rect">
            <a:avLst/>
          </a:prstGeom>
        </p:spPr>
      </p:pic>
      <p:pic>
        <p:nvPicPr>
          <p:cNvPr id="14" name="Picture 13" descr="month_6_new.png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7" b="62490" l="49087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78" t="1894" r="1630" b="37078"/>
          <a:stretch/>
        </p:blipFill>
        <p:spPr>
          <a:xfrm rot="21593490">
            <a:off x="3160195" y="1640624"/>
            <a:ext cx="2334157" cy="2924188"/>
          </a:xfrm>
          <a:prstGeom prst="rect">
            <a:avLst/>
          </a:prstGeom>
        </p:spPr>
      </p:pic>
      <p:pic>
        <p:nvPicPr>
          <p:cNvPr id="15" name="Picture 14" descr="month_7_new.png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507" b="63125" l="49325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73" t="592" r="1736" b="36972"/>
          <a:stretch/>
        </p:blipFill>
        <p:spPr>
          <a:xfrm rot="21593490">
            <a:off x="3795418" y="1912246"/>
            <a:ext cx="2320266" cy="2973842"/>
          </a:xfrm>
          <a:prstGeom prst="rect">
            <a:avLst/>
          </a:prstGeom>
        </p:spPr>
      </p:pic>
      <p:pic>
        <p:nvPicPr>
          <p:cNvPr id="16" name="Picture 15" descr="month_8_new.png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348" b="62887" l="49484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66" t="1999" r="1680" b="37393"/>
          <a:stretch/>
        </p:blipFill>
        <p:spPr>
          <a:xfrm rot="21593490">
            <a:off x="4395629" y="2303059"/>
            <a:ext cx="2343226" cy="2893803"/>
          </a:xfrm>
          <a:prstGeom prst="rect">
            <a:avLst/>
          </a:prstGeom>
        </p:spPr>
      </p:pic>
      <p:pic>
        <p:nvPicPr>
          <p:cNvPr id="18" name="Picture 17" descr="month_9_new.png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269" b="62649" l="49881" r="98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03" t="1873" r="1843" b="37061"/>
          <a:stretch/>
        </p:blipFill>
        <p:spPr>
          <a:xfrm>
            <a:off x="5027272" y="2621894"/>
            <a:ext cx="2311641" cy="291804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71115" y="2940953"/>
            <a:ext cx="6767110" cy="3502631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month_10_new.png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427" b="62966" l="49325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9" t="2392" r="1636" b="37061"/>
          <a:stretch/>
        </p:blipFill>
        <p:spPr>
          <a:xfrm>
            <a:off x="5649971" y="2969489"/>
            <a:ext cx="2311641" cy="2874640"/>
          </a:xfrm>
          <a:prstGeom prst="rect">
            <a:avLst/>
          </a:prstGeom>
        </p:spPr>
      </p:pic>
      <p:pic>
        <p:nvPicPr>
          <p:cNvPr id="25" name="Picture 24" descr="month_11_new.png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586" b="62411" l="49484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86" t="2601" r="1739" b="37269"/>
          <a:stretch/>
        </p:blipFill>
        <p:spPr>
          <a:xfrm>
            <a:off x="6227878" y="3310586"/>
            <a:ext cx="2311641" cy="2842734"/>
          </a:xfrm>
          <a:prstGeom prst="rect">
            <a:avLst/>
          </a:prstGeom>
        </p:spPr>
      </p:pic>
      <p:pic>
        <p:nvPicPr>
          <p:cNvPr id="26" name="Picture 25" descr="month_12_new.png"/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427" b="62411" l="49484" r="98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74" t="1145" r="1965" b="37269"/>
          <a:stretch/>
        </p:blipFill>
        <p:spPr>
          <a:xfrm>
            <a:off x="6820061" y="3550868"/>
            <a:ext cx="2311641" cy="2930294"/>
          </a:xfrm>
          <a:prstGeom prst="rect">
            <a:avLst/>
          </a:prstGeom>
        </p:spPr>
      </p:pic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6200000">
            <a:off x="204170" y="2962177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 rot="16200000">
            <a:off x="792390" y="3275884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 noChangeAspect="1"/>
          </p:cNvCxnSpPr>
          <p:nvPr/>
        </p:nvCxnSpPr>
        <p:spPr>
          <a:xfrm rot="16200000">
            <a:off x="1396913" y="3586363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 noChangeAspect="1"/>
          </p:cNvCxnSpPr>
          <p:nvPr/>
        </p:nvCxnSpPr>
        <p:spPr>
          <a:xfrm rot="16200000">
            <a:off x="2034240" y="3915957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 noChangeAspect="1"/>
          </p:cNvCxnSpPr>
          <p:nvPr/>
        </p:nvCxnSpPr>
        <p:spPr>
          <a:xfrm rot="16200000">
            <a:off x="2662194" y="4230112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 noChangeAspect="1"/>
          </p:cNvCxnSpPr>
          <p:nvPr/>
        </p:nvCxnSpPr>
        <p:spPr>
          <a:xfrm rot="16200000">
            <a:off x="3294836" y="4574188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 noChangeAspect="1"/>
          </p:cNvCxnSpPr>
          <p:nvPr/>
        </p:nvCxnSpPr>
        <p:spPr>
          <a:xfrm rot="16200000">
            <a:off x="3927476" y="4900137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 rot="16200000">
            <a:off x="4550743" y="5215619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 rot="16200000">
            <a:off x="5153021" y="5534012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 rot="16200000">
            <a:off x="5776288" y="5849177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 rot="16200000">
            <a:off x="6366755" y="6160027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 noChangeAspect="1"/>
          </p:cNvCxnSpPr>
          <p:nvPr/>
        </p:nvCxnSpPr>
        <p:spPr>
          <a:xfrm rot="16200000">
            <a:off x="6971279" y="6464810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 noChangeAspect="1"/>
          </p:cNvCxnSpPr>
          <p:nvPr/>
        </p:nvCxnSpPr>
        <p:spPr>
          <a:xfrm rot="16200000">
            <a:off x="8274049" y="7153579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646078">
            <a:off x="-13957" y="2948506"/>
            <a:ext cx="449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Jan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49" name="TextBox 48"/>
          <p:cNvSpPr txBox="1"/>
          <p:nvPr/>
        </p:nvSpPr>
        <p:spPr>
          <a:xfrm rot="1646078">
            <a:off x="555625" y="3259393"/>
            <a:ext cx="45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Feb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0" name="TextBox 49"/>
          <p:cNvSpPr txBox="1"/>
          <p:nvPr/>
        </p:nvSpPr>
        <p:spPr>
          <a:xfrm rot="1646078">
            <a:off x="1145677" y="3552863"/>
            <a:ext cx="458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Mar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1" name="TextBox 50"/>
          <p:cNvSpPr txBox="1"/>
          <p:nvPr/>
        </p:nvSpPr>
        <p:spPr>
          <a:xfrm rot="1646078">
            <a:off x="1794541" y="3881114"/>
            <a:ext cx="44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Apr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2" name="TextBox 51"/>
          <p:cNvSpPr txBox="1"/>
          <p:nvPr/>
        </p:nvSpPr>
        <p:spPr>
          <a:xfrm rot="1646078">
            <a:off x="2406212" y="421151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May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3" name="TextBox 52"/>
          <p:cNvSpPr txBox="1"/>
          <p:nvPr/>
        </p:nvSpPr>
        <p:spPr>
          <a:xfrm rot="1646078">
            <a:off x="3065287" y="4550103"/>
            <a:ext cx="45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Jun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4" name="TextBox 53"/>
          <p:cNvSpPr txBox="1"/>
          <p:nvPr/>
        </p:nvSpPr>
        <p:spPr>
          <a:xfrm rot="1646078">
            <a:off x="3702992" y="4870527"/>
            <a:ext cx="4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Jul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5" name="TextBox 54"/>
          <p:cNvSpPr txBox="1"/>
          <p:nvPr/>
        </p:nvSpPr>
        <p:spPr>
          <a:xfrm rot="1646078">
            <a:off x="4302227" y="5189616"/>
            <a:ext cx="48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Aug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6" name="TextBox 55"/>
          <p:cNvSpPr txBox="1"/>
          <p:nvPr/>
        </p:nvSpPr>
        <p:spPr>
          <a:xfrm rot="1646078">
            <a:off x="4919150" y="5507075"/>
            <a:ext cx="466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Sep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7" name="TextBox 56"/>
          <p:cNvSpPr txBox="1"/>
          <p:nvPr/>
        </p:nvSpPr>
        <p:spPr>
          <a:xfrm rot="1646078">
            <a:off x="5533093" y="5813204"/>
            <a:ext cx="441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Oct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8" name="TextBox 57"/>
          <p:cNvSpPr txBox="1"/>
          <p:nvPr/>
        </p:nvSpPr>
        <p:spPr>
          <a:xfrm rot="1646078">
            <a:off x="6118671" y="6128129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Nov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9" name="TextBox 58"/>
          <p:cNvSpPr txBox="1"/>
          <p:nvPr/>
        </p:nvSpPr>
        <p:spPr>
          <a:xfrm rot="1646078">
            <a:off x="6730156" y="6429336"/>
            <a:ext cx="46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Dec</a:t>
            </a:r>
            <a:endParaRPr lang="en-US" sz="1200" b="1" dirty="0">
              <a:latin typeface="Helvetica"/>
              <a:cs typeface="Helvetica"/>
            </a:endParaRPr>
          </a:p>
        </p:txBody>
      </p:sp>
      <p:pic>
        <p:nvPicPr>
          <p:cNvPr id="60" name="Picture 59" descr="month_12_new.png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89" b="3398"/>
          <a:stretch/>
        </p:blipFill>
        <p:spPr>
          <a:xfrm rot="1647507">
            <a:off x="-54736" y="4730399"/>
            <a:ext cx="6134230" cy="47392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 rot="1646078">
            <a:off x="165314" y="5153548"/>
            <a:ext cx="567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Transit time (years)</a:t>
            </a:r>
            <a:endParaRPr lang="en-US" sz="1200" dirty="0">
              <a:latin typeface="Helvetica"/>
              <a:cs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78253" y="4209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2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th_1_new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8" b="62728" l="49643" r="976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45" t="1352" r="1965" b="37269"/>
          <a:stretch/>
        </p:blipFill>
        <p:spPr>
          <a:xfrm rot="19980000">
            <a:off x="-393219" y="438499"/>
            <a:ext cx="2321631" cy="2925308"/>
          </a:xfrm>
          <a:prstGeom prst="rect">
            <a:avLst/>
          </a:prstGeom>
        </p:spPr>
      </p:pic>
      <p:pic>
        <p:nvPicPr>
          <p:cNvPr id="5" name="Picture 4" descr="month_2_new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62" b="62966" l="49643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98" t="1368" r="1891" b="36083"/>
          <a:stretch/>
        </p:blipFill>
        <p:spPr>
          <a:xfrm rot="19995844">
            <a:off x="302490" y="421642"/>
            <a:ext cx="2392467" cy="2997020"/>
          </a:xfrm>
          <a:prstGeom prst="rect">
            <a:avLst/>
          </a:prstGeom>
        </p:spPr>
      </p:pic>
      <p:pic>
        <p:nvPicPr>
          <p:cNvPr id="6" name="Picture 5" descr="month_3_new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07" b="62887" l="48689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65" t="2105" r="1679" b="37919"/>
          <a:stretch/>
        </p:blipFill>
        <p:spPr>
          <a:xfrm rot="19995844">
            <a:off x="984197" y="487209"/>
            <a:ext cx="2394612" cy="2873723"/>
          </a:xfrm>
          <a:prstGeom prst="rect">
            <a:avLst/>
          </a:prstGeom>
        </p:spPr>
      </p:pic>
      <p:pic>
        <p:nvPicPr>
          <p:cNvPr id="7" name="Picture 6" descr="month_4_new.p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062" b="62728" l="50834" r="986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96" t="2221" r="1756" b="32484"/>
          <a:stretch/>
        </p:blipFill>
        <p:spPr>
          <a:xfrm rot="19995844">
            <a:off x="1634521" y="497040"/>
            <a:ext cx="2513852" cy="3128516"/>
          </a:xfrm>
          <a:prstGeom prst="rect">
            <a:avLst/>
          </a:prstGeom>
        </p:spPr>
      </p:pic>
      <p:pic>
        <p:nvPicPr>
          <p:cNvPr id="8" name="Picture 7" descr="month_5_new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507" b="62649" l="49404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3" t="2601" r="1739" b="37373"/>
          <a:stretch/>
        </p:blipFill>
        <p:spPr>
          <a:xfrm rot="19995844">
            <a:off x="2369119" y="525755"/>
            <a:ext cx="2407631" cy="2876103"/>
          </a:xfrm>
          <a:prstGeom prst="rect">
            <a:avLst/>
          </a:prstGeom>
        </p:spPr>
      </p:pic>
      <p:pic>
        <p:nvPicPr>
          <p:cNvPr id="14" name="Picture 13" descr="month_6_new.png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7" b="62490" l="49087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78" t="1894" r="1630" b="37078"/>
          <a:stretch/>
        </p:blipFill>
        <p:spPr>
          <a:xfrm rot="19989334">
            <a:off x="3124418" y="481323"/>
            <a:ext cx="2334157" cy="2924188"/>
          </a:xfrm>
          <a:prstGeom prst="rect">
            <a:avLst/>
          </a:prstGeom>
        </p:spPr>
      </p:pic>
      <p:pic>
        <p:nvPicPr>
          <p:cNvPr id="15" name="Picture 14" descr="month_7_new.png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507" b="63125" l="49325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73" t="592" r="1736" b="36972"/>
          <a:stretch/>
        </p:blipFill>
        <p:spPr>
          <a:xfrm rot="19989334">
            <a:off x="3794860" y="442542"/>
            <a:ext cx="2320266" cy="2973842"/>
          </a:xfrm>
          <a:prstGeom prst="rect">
            <a:avLst/>
          </a:prstGeom>
        </p:spPr>
      </p:pic>
      <p:pic>
        <p:nvPicPr>
          <p:cNvPr id="16" name="Picture 15" descr="month_8_new.png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348" b="62887" l="49484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66" t="1999" r="1680" b="37393"/>
          <a:stretch/>
        </p:blipFill>
        <p:spPr>
          <a:xfrm rot="19989334">
            <a:off x="4487706" y="515240"/>
            <a:ext cx="2343226" cy="2893803"/>
          </a:xfrm>
          <a:prstGeom prst="rect">
            <a:avLst/>
          </a:prstGeom>
        </p:spPr>
      </p:pic>
      <p:pic>
        <p:nvPicPr>
          <p:cNvPr id="18" name="Picture 17" descr="month_9_new.png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269" b="62649" l="49881" r="98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03" t="1873" r="1843" b="37061"/>
          <a:stretch/>
        </p:blipFill>
        <p:spPr>
          <a:xfrm rot="19995844">
            <a:off x="5211189" y="507363"/>
            <a:ext cx="2311641" cy="291804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9995844">
            <a:off x="1014363" y="1909065"/>
            <a:ext cx="6767110" cy="3502631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month_10_new.png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427" b="62966" l="49325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9" t="2392" r="1636" b="37061"/>
          <a:stretch/>
        </p:blipFill>
        <p:spPr>
          <a:xfrm rot="19995844">
            <a:off x="5898670" y="555792"/>
            <a:ext cx="2311641" cy="2874640"/>
          </a:xfrm>
          <a:prstGeom prst="rect">
            <a:avLst/>
          </a:prstGeom>
        </p:spPr>
      </p:pic>
      <p:pic>
        <p:nvPicPr>
          <p:cNvPr id="25" name="Picture 24" descr="month_11_new.png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586" b="62411" l="49484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86" t="2601" r="1739" b="37269"/>
          <a:stretch/>
        </p:blipFill>
        <p:spPr>
          <a:xfrm rot="19995844">
            <a:off x="6568620" y="598266"/>
            <a:ext cx="2311641" cy="2842734"/>
          </a:xfrm>
          <a:prstGeom prst="rect">
            <a:avLst/>
          </a:prstGeom>
        </p:spPr>
      </p:pic>
      <p:pic>
        <p:nvPicPr>
          <p:cNvPr id="26" name="Picture 25" descr="month_12_new.png"/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427" b="62411" l="49484" r="98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74" t="1145" r="1965" b="37269"/>
          <a:stretch/>
        </p:blipFill>
        <p:spPr>
          <a:xfrm rot="19995844">
            <a:off x="7242605" y="520238"/>
            <a:ext cx="2311641" cy="2930294"/>
          </a:xfrm>
          <a:prstGeom prst="rect">
            <a:avLst/>
          </a:prstGeom>
        </p:spPr>
      </p:pic>
      <p:cxnSp>
        <p:nvCxnSpPr>
          <p:cNvPr id="28" name="Straight Connector 27"/>
          <p:cNvCxnSpPr>
            <a:cxnSpLocks noChangeAspect="1"/>
          </p:cNvCxnSpPr>
          <p:nvPr/>
        </p:nvCxnSpPr>
        <p:spPr>
          <a:xfrm rot="14595844">
            <a:off x="544365" y="3646760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 noChangeAspect="1"/>
          </p:cNvCxnSpPr>
          <p:nvPr/>
        </p:nvCxnSpPr>
        <p:spPr>
          <a:xfrm rot="14595844">
            <a:off x="1261430" y="3651116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 noChangeAspect="1"/>
          </p:cNvCxnSpPr>
          <p:nvPr/>
        </p:nvCxnSpPr>
        <p:spPr>
          <a:xfrm rot="14595844">
            <a:off x="1956442" y="3651116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 noChangeAspect="1"/>
          </p:cNvCxnSpPr>
          <p:nvPr/>
        </p:nvCxnSpPr>
        <p:spPr>
          <a:xfrm rot="14595844">
            <a:off x="2667914" y="3672987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 noChangeAspect="1"/>
          </p:cNvCxnSpPr>
          <p:nvPr/>
        </p:nvCxnSpPr>
        <p:spPr>
          <a:xfrm rot="14595844">
            <a:off x="3343132" y="3682816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 noChangeAspect="1"/>
          </p:cNvCxnSpPr>
          <p:nvPr/>
        </p:nvCxnSpPr>
        <p:spPr>
          <a:xfrm rot="14595844">
            <a:off x="4030513" y="3692189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cxnSpLocks noChangeAspect="1"/>
          </p:cNvCxnSpPr>
          <p:nvPr/>
        </p:nvCxnSpPr>
        <p:spPr>
          <a:xfrm rot="14595844">
            <a:off x="4713887" y="3695608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 noChangeAspect="1"/>
          </p:cNvCxnSpPr>
          <p:nvPr/>
        </p:nvCxnSpPr>
        <p:spPr>
          <a:xfrm rot="14595844">
            <a:off x="5415791" y="3697356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 noChangeAspect="1"/>
          </p:cNvCxnSpPr>
          <p:nvPr/>
        </p:nvCxnSpPr>
        <p:spPr>
          <a:xfrm rot="14595844">
            <a:off x="6110418" y="3710959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 noChangeAspect="1"/>
          </p:cNvCxnSpPr>
          <p:nvPr/>
        </p:nvCxnSpPr>
        <p:spPr>
          <a:xfrm rot="14595844">
            <a:off x="6789917" y="3717853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cxnSpLocks noChangeAspect="1"/>
          </p:cNvCxnSpPr>
          <p:nvPr/>
        </p:nvCxnSpPr>
        <p:spPr>
          <a:xfrm rot="14595844">
            <a:off x="7470256" y="3732472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 noChangeAspect="1"/>
          </p:cNvCxnSpPr>
          <p:nvPr/>
        </p:nvCxnSpPr>
        <p:spPr>
          <a:xfrm rot="14595844">
            <a:off x="8148867" y="3732473"/>
            <a:ext cx="88171" cy="4572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41922">
            <a:off x="361607" y="3642405"/>
            <a:ext cx="449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Jan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49" name="TextBox 48"/>
          <p:cNvSpPr txBox="1"/>
          <p:nvPr/>
        </p:nvSpPr>
        <p:spPr>
          <a:xfrm rot="41922">
            <a:off x="1076216" y="3646502"/>
            <a:ext cx="45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Feb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0" name="TextBox 49"/>
          <p:cNvSpPr txBox="1"/>
          <p:nvPr/>
        </p:nvSpPr>
        <p:spPr>
          <a:xfrm rot="41922">
            <a:off x="1769438" y="3658257"/>
            <a:ext cx="458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Mar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1" name="TextBox 50"/>
          <p:cNvSpPr txBox="1"/>
          <p:nvPr/>
        </p:nvSpPr>
        <p:spPr>
          <a:xfrm rot="41922">
            <a:off x="2484144" y="3673291"/>
            <a:ext cx="44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Apr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2" name="TextBox 51"/>
          <p:cNvSpPr txBox="1"/>
          <p:nvPr/>
        </p:nvSpPr>
        <p:spPr>
          <a:xfrm rot="41922">
            <a:off x="3142131" y="366543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May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3" name="TextBox 52"/>
          <p:cNvSpPr txBox="1"/>
          <p:nvPr/>
        </p:nvSpPr>
        <p:spPr>
          <a:xfrm rot="41922">
            <a:off x="3845471" y="3679887"/>
            <a:ext cx="45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Jun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4" name="TextBox 53"/>
          <p:cNvSpPr txBox="1"/>
          <p:nvPr/>
        </p:nvSpPr>
        <p:spPr>
          <a:xfrm rot="41922">
            <a:off x="4552544" y="3688290"/>
            <a:ext cx="4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Jul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5" name="TextBox 54"/>
          <p:cNvSpPr txBox="1"/>
          <p:nvPr/>
        </p:nvSpPr>
        <p:spPr>
          <a:xfrm rot="41922">
            <a:off x="5221315" y="3689026"/>
            <a:ext cx="48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Aug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6" name="TextBox 55"/>
          <p:cNvSpPr txBox="1"/>
          <p:nvPr/>
        </p:nvSpPr>
        <p:spPr>
          <a:xfrm rot="41922">
            <a:off x="5918721" y="3689129"/>
            <a:ext cx="466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Sep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7" name="TextBox 56"/>
          <p:cNvSpPr txBox="1"/>
          <p:nvPr/>
        </p:nvSpPr>
        <p:spPr>
          <a:xfrm rot="41922">
            <a:off x="6612330" y="3712478"/>
            <a:ext cx="441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Oct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8" name="TextBox 57"/>
          <p:cNvSpPr txBox="1"/>
          <p:nvPr/>
        </p:nvSpPr>
        <p:spPr>
          <a:xfrm rot="41922">
            <a:off x="7272608" y="3712650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Nov</a:t>
            </a:r>
            <a:endParaRPr lang="en-US" sz="1200" b="1" dirty="0">
              <a:latin typeface="Helvetica"/>
              <a:cs typeface="Helvetic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962229" y="3723523"/>
            <a:ext cx="46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Helvetica"/>
                <a:cs typeface="Helvetica"/>
              </a:rPr>
              <a:t>Dec</a:t>
            </a:r>
            <a:endParaRPr lang="en-US" sz="1200" b="1" dirty="0">
              <a:latin typeface="Helvetica"/>
              <a:cs typeface="Helvetica"/>
            </a:endParaRPr>
          </a:p>
        </p:txBody>
      </p:sp>
      <p:pic>
        <p:nvPicPr>
          <p:cNvPr id="60" name="Picture 59" descr="month_12_new.png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89" b="3398"/>
          <a:stretch/>
        </p:blipFill>
        <p:spPr>
          <a:xfrm>
            <a:off x="1331726" y="3957157"/>
            <a:ext cx="6134230" cy="47392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87504" y="4396870"/>
            <a:ext cx="567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Transit time (years)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8247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month_12_ne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5" t="88889" r="1301" b="6328"/>
          <a:stretch/>
        </p:blipFill>
        <p:spPr>
          <a:xfrm>
            <a:off x="1382240" y="4665691"/>
            <a:ext cx="6390160" cy="326765"/>
          </a:xfrm>
          <a:prstGeom prst="rect">
            <a:avLst/>
          </a:prstGeom>
        </p:spPr>
      </p:pic>
      <p:pic>
        <p:nvPicPr>
          <p:cNvPr id="71" name="Picture 70" descr="month_1_new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48" b="62728" l="49643" r="976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45" t="1352" r="1965" b="37269"/>
          <a:stretch/>
        </p:blipFill>
        <p:spPr>
          <a:xfrm rot="19140000">
            <a:off x="140173" y="1276539"/>
            <a:ext cx="2246740" cy="2830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225902"/>
            <a:ext cx="1339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Rotation: 41</a:t>
            </a:r>
          </a:p>
          <a:p>
            <a:r>
              <a:rPr lang="en-US" dirty="0" smtClean="0"/>
              <a:t>Size: 60%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164673" y="4383481"/>
            <a:ext cx="69149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>
            <a:off x="1073233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1703666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2340620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2969405" y="4383479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>
            <a:off x="3597322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>
            <a:off x="4220138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>
            <a:off x="4850093" y="4383480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>
            <a:off x="5476490" y="4383480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>
            <a:off x="6104407" y="4383479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>
            <a:off x="6732324" y="4378483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>
            <a:off x="7360241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>
            <a:off x="7988158" y="4373485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49509" y="4399519"/>
            <a:ext cx="432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Jan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73267" y="4398079"/>
            <a:ext cx="45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Feb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92251" y="440317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Mar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37093" y="4403171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Apr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52122" y="4399519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May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97236" y="4399519"/>
            <a:ext cx="435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Jun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45292" y="4396157"/>
            <a:ext cx="384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Jul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31761" y="4396157"/>
            <a:ext cx="475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Aug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69699" y="4403171"/>
            <a:ext cx="46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Sep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09915" y="4403171"/>
            <a:ext cx="432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Oct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08825" y="4399809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Nov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51516" y="4399809"/>
            <a:ext cx="45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Dec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07841" y="4941188"/>
            <a:ext cx="270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0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883999" y="4941188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0.5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587025" y="4937826"/>
            <a:ext cx="270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1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143121" y="494512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1.5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847152" y="4933889"/>
            <a:ext cx="270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2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405352" y="4930527"/>
            <a:ext cx="398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2.5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104088" y="493782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3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64672" y="5112123"/>
            <a:ext cx="691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Surface Transit Time (years)</a:t>
            </a:r>
            <a:endParaRPr lang="en-US" sz="1200" dirty="0">
              <a:latin typeface="Helvetica Neue"/>
              <a:cs typeface="Helvetica Neue"/>
            </a:endParaRPr>
          </a:p>
        </p:txBody>
      </p: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7920885" y="4726567"/>
            <a:ext cx="154685" cy="256241"/>
            <a:chOff x="5990675" y="515520"/>
            <a:chExt cx="103123" cy="170827"/>
          </a:xfrm>
        </p:grpSpPr>
        <p:sp>
          <p:nvSpPr>
            <p:cNvPr id="67" name="Right Triangle 66"/>
            <p:cNvSpPr>
              <a:spLocks noChangeAspect="1"/>
            </p:cNvSpPr>
            <p:nvPr/>
          </p:nvSpPr>
          <p:spPr>
            <a:xfrm rot="19140000">
              <a:off x="6037260" y="515520"/>
              <a:ext cx="56538" cy="129551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ight Triangle 67"/>
            <p:cNvSpPr>
              <a:spLocks noChangeAspect="1"/>
            </p:cNvSpPr>
            <p:nvPr/>
          </p:nvSpPr>
          <p:spPr>
            <a:xfrm rot="19140000" flipH="1">
              <a:off x="5990675" y="556796"/>
              <a:ext cx="56538" cy="129551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 rot="19140000">
            <a:off x="7759527" y="4602467"/>
            <a:ext cx="277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Helvetica Neue"/>
                <a:cs typeface="Helvetica Neue"/>
              </a:rPr>
              <a:t>N</a:t>
            </a:r>
            <a:endParaRPr lang="en-US" sz="1000" dirty="0">
              <a:latin typeface="Helvetica Neue"/>
              <a:cs typeface="Helvetica Neue"/>
            </a:endParaRPr>
          </a:p>
        </p:txBody>
      </p:sp>
      <p:pic>
        <p:nvPicPr>
          <p:cNvPr id="73" name="Picture 72" descr="month_2_new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62" b="62966" l="49643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98" t="1368" r="1891" b="36083"/>
          <a:stretch/>
        </p:blipFill>
        <p:spPr>
          <a:xfrm rot="19140000">
            <a:off x="728831" y="1276838"/>
            <a:ext cx="2302966" cy="2884906"/>
          </a:xfrm>
          <a:prstGeom prst="rect">
            <a:avLst/>
          </a:prstGeom>
        </p:spPr>
      </p:pic>
      <p:pic>
        <p:nvPicPr>
          <p:cNvPr id="74" name="Picture 73" descr="month_3_new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07" b="62887" l="48689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65" t="2105" r="1679" b="37919"/>
          <a:stretch/>
        </p:blipFill>
        <p:spPr>
          <a:xfrm rot="19140000">
            <a:off x="1347120" y="1312997"/>
            <a:ext cx="2305038" cy="2766233"/>
          </a:xfrm>
          <a:prstGeom prst="rect">
            <a:avLst/>
          </a:prstGeom>
        </p:spPr>
      </p:pic>
      <p:pic>
        <p:nvPicPr>
          <p:cNvPr id="75" name="Picture 74" descr="month_4_new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062" b="62728" l="50834" r="986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96" t="2221" r="1756" b="32484"/>
          <a:stretch/>
        </p:blipFill>
        <p:spPr>
          <a:xfrm rot="19140000">
            <a:off x="1951593" y="1325460"/>
            <a:ext cx="2419793" cy="3011558"/>
          </a:xfrm>
          <a:prstGeom prst="rect">
            <a:avLst/>
          </a:prstGeom>
        </p:spPr>
      </p:pic>
      <p:pic>
        <p:nvPicPr>
          <p:cNvPr id="76" name="Picture 75" descr="month_5_new.png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507" b="62649" l="49404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3" t="2601" r="1739" b="37373"/>
          <a:stretch/>
        </p:blipFill>
        <p:spPr>
          <a:xfrm rot="19140000">
            <a:off x="2602190" y="1337281"/>
            <a:ext cx="2317564" cy="2768539"/>
          </a:xfrm>
          <a:prstGeom prst="rect">
            <a:avLst/>
          </a:prstGeom>
        </p:spPr>
      </p:pic>
      <p:pic>
        <p:nvPicPr>
          <p:cNvPr id="77" name="Picture 76" descr="month_6_new.png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507" b="62490" l="49087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78" t="1894" r="1630" b="37078"/>
          <a:stretch/>
        </p:blipFill>
        <p:spPr>
          <a:xfrm rot="19140000">
            <a:off x="3284378" y="1277748"/>
            <a:ext cx="2246832" cy="2814754"/>
          </a:xfrm>
          <a:prstGeom prst="rect">
            <a:avLst/>
          </a:prstGeom>
        </p:spPr>
      </p:pic>
      <p:pic>
        <p:nvPicPr>
          <p:cNvPr id="78" name="Picture 77" descr="month_7_new.png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507" b="63125" l="49325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73" t="592" r="1736" b="36972"/>
          <a:stretch/>
        </p:blipFill>
        <p:spPr>
          <a:xfrm rot="19140000">
            <a:off x="3885977" y="1232550"/>
            <a:ext cx="2246786" cy="2879694"/>
          </a:xfrm>
          <a:prstGeom prst="rect">
            <a:avLst/>
          </a:prstGeom>
        </p:spPr>
      </p:pic>
      <p:pic>
        <p:nvPicPr>
          <p:cNvPr id="79" name="Picture 78" descr="month_8_new.png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348" b="62887" l="49484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166" t="1999" r="1680" b="37393"/>
          <a:stretch/>
        </p:blipFill>
        <p:spPr>
          <a:xfrm rot="19140000">
            <a:off x="4513244" y="1286173"/>
            <a:ext cx="2263502" cy="2795383"/>
          </a:xfrm>
          <a:prstGeom prst="rect">
            <a:avLst/>
          </a:prstGeom>
        </p:spPr>
      </p:pic>
      <p:pic>
        <p:nvPicPr>
          <p:cNvPr id="80" name="Picture 79" descr="month_9_new.png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269" b="62649" l="49881" r="98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03" t="1873" r="1843" b="37061"/>
          <a:stretch/>
        </p:blipFill>
        <p:spPr>
          <a:xfrm rot="19140000">
            <a:off x="5163626" y="1278892"/>
            <a:ext cx="2231267" cy="2816507"/>
          </a:xfrm>
          <a:prstGeom prst="rect">
            <a:avLst/>
          </a:prstGeom>
        </p:spPr>
      </p:pic>
      <p:pic>
        <p:nvPicPr>
          <p:cNvPr id="81" name="Picture 80" descr="month_10_new.png"/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427" b="62966" l="49325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99" t="2392" r="1636" b="37061"/>
          <a:stretch/>
        </p:blipFill>
        <p:spPr>
          <a:xfrm rot="19140000">
            <a:off x="5790790" y="1298588"/>
            <a:ext cx="2245588" cy="2792569"/>
          </a:xfrm>
          <a:prstGeom prst="rect">
            <a:avLst/>
          </a:prstGeom>
        </p:spPr>
      </p:pic>
      <p:pic>
        <p:nvPicPr>
          <p:cNvPr id="82" name="Picture 81" descr="month_11_new.png"/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586" b="62411" l="49484" r="983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86" t="2601" r="1739" b="37269"/>
          <a:stretch/>
        </p:blipFill>
        <p:spPr>
          <a:xfrm rot="19140000">
            <a:off x="6398767" y="1314686"/>
            <a:ext cx="2255259" cy="2773336"/>
          </a:xfrm>
          <a:prstGeom prst="rect">
            <a:avLst/>
          </a:prstGeom>
        </p:spPr>
      </p:pic>
      <p:pic>
        <p:nvPicPr>
          <p:cNvPr id="83" name="Picture 82" descr="month_12_new.png"/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427" b="62411" l="49484" r="981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74" t="1145" r="1965" b="37269"/>
          <a:stretch/>
        </p:blipFill>
        <p:spPr>
          <a:xfrm rot="19140000">
            <a:off x="7010104" y="1243903"/>
            <a:ext cx="2240800" cy="284049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664479" y="4937826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3.5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366407" y="4926590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4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26710" y="4923228"/>
            <a:ext cx="398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4.5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625446" y="4930527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5</a:t>
            </a:r>
            <a:endParaRPr lang="en-US" sz="12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80353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225902"/>
            <a:ext cx="1339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Rotation: 41</a:t>
            </a:r>
          </a:p>
          <a:p>
            <a:r>
              <a:rPr lang="en-US" dirty="0" smtClean="0"/>
              <a:t>Size: 60%</a:t>
            </a:r>
            <a:endParaRPr lang="en-US" dirty="0"/>
          </a:p>
        </p:txBody>
      </p:sp>
      <p:pic>
        <p:nvPicPr>
          <p:cNvPr id="6" name="Picture 5" descr="month_1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7" b="62173" l="48928" r="982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50" t="1704" r="1713" b="37634"/>
          <a:stretch/>
        </p:blipFill>
        <p:spPr>
          <a:xfrm rot="19158492">
            <a:off x="142763" y="1287992"/>
            <a:ext cx="2258114" cy="2797873"/>
          </a:xfrm>
          <a:prstGeom prst="rect">
            <a:avLst/>
          </a:prstGeom>
        </p:spPr>
      </p:pic>
      <p:pic>
        <p:nvPicPr>
          <p:cNvPr id="7" name="Picture 6" descr="month_2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7" b="62569" l="49801" r="98253">
                        <a14:foregroundMark x1="89992" y1="4362" x2="89992" y2="43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63" t="1810" r="1607" b="37315"/>
          <a:stretch/>
        </p:blipFill>
        <p:spPr>
          <a:xfrm rot="19140000">
            <a:off x="789702" y="1287761"/>
            <a:ext cx="2253187" cy="2807697"/>
          </a:xfrm>
          <a:prstGeom prst="rect">
            <a:avLst/>
          </a:prstGeom>
        </p:spPr>
      </p:pic>
      <p:pic>
        <p:nvPicPr>
          <p:cNvPr id="8" name="Picture 7" descr="month_3.png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45" b="62411" l="49325" r="98094">
                        <a14:foregroundMark x1="90707" y1="4600" x2="90707" y2="4600"/>
                        <a14:backgroundMark x1="70373" y1="19350" x2="70373" y2="19350"/>
                        <a14:backgroundMark x1="49881" y1="52181" x2="49881" y2="52181"/>
                        <a14:backgroundMark x1="64019" y1="35369" x2="64019" y2="35369"/>
                        <a14:backgroundMark x1="65052" y1="28469" x2="65052" y2="28469"/>
                        <a14:backgroundMark x1="64813" y1="29104" x2="64813" y2="29104"/>
                        <a14:backgroundMark x1="71565" y1="18874" x2="71565" y2="18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59" t="1458" r="1887" b="37374"/>
          <a:stretch/>
        </p:blipFill>
        <p:spPr>
          <a:xfrm rot="19140000">
            <a:off x="1402918" y="1273659"/>
            <a:ext cx="2249687" cy="2821211"/>
          </a:xfrm>
          <a:prstGeom prst="rect">
            <a:avLst/>
          </a:prstGeom>
        </p:spPr>
      </p:pic>
      <p:pic>
        <p:nvPicPr>
          <p:cNvPr id="10" name="Picture 9" descr="month_4.png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69" b="62173" l="48928" r="98253">
                        <a14:foregroundMark x1="89992" y1="3965" x2="89992" y2="3965"/>
                        <a14:foregroundMark x1="91263" y1="3489" x2="91263" y2="3489"/>
                        <a14:foregroundMark x1="92772" y1="3331" x2="92772" y2="3331"/>
                        <a14:foregroundMark x1="93646" y1="3727" x2="93646" y2="3727"/>
                        <a14:foregroundMark x1="92137" y1="4362" x2="92137" y2="4362"/>
                        <a14:backgroundMark x1="70373" y1="19350" x2="70373" y2="19350"/>
                        <a14:backgroundMark x1="71485" y1="19112" x2="71485" y2="19112"/>
                        <a14:backgroundMark x1="64257" y1="35448" x2="64257" y2="35448"/>
                        <a14:backgroundMark x1="62510" y1="38144" x2="62510" y2="38144"/>
                        <a14:backgroundMark x1="65052" y1="28628" x2="65052" y2="28628"/>
                        <a14:backgroundMark x1="64734" y1="29183" x2="64734" y2="29183"/>
                        <a14:backgroundMark x1="71882" y1="18953" x2="71882" y2="18953"/>
                        <a14:backgroundMark x1="49643" y1="2220" x2="49643" y2="2220"/>
                        <a14:backgroundMark x1="61636" y1="1745" x2="61636" y2="1745"/>
                        <a14:backgroundMark x1="61001" y1="1586" x2="61001" y2="1586"/>
                        <a14:backgroundMark x1="93090" y1="1586" x2="93090" y2="1586"/>
                        <a14:backgroundMark x1="95949" y1="1824" x2="95949" y2="1824"/>
                        <a14:backgroundMark x1="97141" y1="1983" x2="97141" y2="1983"/>
                        <a14:backgroundMark x1="94996" y1="1507" x2="94996" y2="1507"/>
                        <a14:backgroundMark x1="95314" y1="1507" x2="95314" y2="1507"/>
                        <a14:backgroundMark x1="88880" y1="1507" x2="88880" y2="1507"/>
                        <a14:backgroundMark x1="49245" y1="2458" x2="49245" y2="2458"/>
                        <a14:backgroundMark x1="49643" y1="1507" x2="49643" y2="1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54" t="1314" r="1769" b="37488"/>
          <a:stretch/>
        </p:blipFill>
        <p:spPr>
          <a:xfrm rot="19140000">
            <a:off x="2015544" y="1274070"/>
            <a:ext cx="2269166" cy="2822595"/>
          </a:xfrm>
          <a:prstGeom prst="rect">
            <a:avLst/>
          </a:prstGeom>
        </p:spPr>
      </p:pic>
      <p:pic>
        <p:nvPicPr>
          <p:cNvPr id="11" name="Picture 10" descr="month_5.png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2" b="62411" l="49325" r="98094">
                        <a14:foregroundMark x1="90707" y1="3965" x2="90707" y2="3965"/>
                        <a14:foregroundMark x1="92137" y1="3965" x2="92137" y2="3965"/>
                        <a14:foregroundMark x1="91898" y1="4362" x2="91898" y2="4362"/>
                        <a14:foregroundMark x1="92137" y1="2776" x2="92137" y2="2776"/>
                        <a14:foregroundMark x1="92931" y1="1824" x2="92931" y2="1824"/>
                        <a14:foregroundMark x1="93805" y1="3331" x2="93805" y2="3331"/>
                        <a14:foregroundMark x1="95234" y1="3331" x2="95234" y2="3331"/>
                        <a14:foregroundMark x1="93725" y1="4362" x2="93725" y2="4362"/>
                        <a14:foregroundMark x1="71247" y1="19508" x2="71247" y2="19508"/>
                        <a14:foregroundMark x1="71882" y1="17526" x2="71882" y2="17526"/>
                        <a14:foregroundMark x1="69976" y1="18477" x2="69976" y2="18477"/>
                        <a14:foregroundMark x1="64178" y1="35924" x2="64178" y2="35924"/>
                        <a14:foregroundMark x1="62669" y1="34734" x2="62669" y2="34734"/>
                        <a14:foregroundMark x1="62192" y1="34655" x2="62192" y2="34655"/>
                        <a14:foregroundMark x1="61001" y1="27201" x2="61001" y2="27201"/>
                        <a14:foregroundMark x1="61477" y1="27121" x2="61477" y2="27121"/>
                        <a14:foregroundMark x1="61954" y1="27597" x2="61954" y2="27597"/>
                        <a14:foregroundMark x1="61954" y1="28628" x2="61954" y2="28628"/>
                        <a14:foregroundMark x1="62192" y1="28866" x2="62192" y2="28866"/>
                        <a14:foregroundMark x1="62272" y1="30293" x2="62272" y2="30293"/>
                        <a14:foregroundMark x1="61875" y1="30849" x2="61875" y2="30849"/>
                        <a14:foregroundMark x1="65766" y1="24425" x2="65766" y2="24425"/>
                        <a14:foregroundMark x1="65210" y1="23791" x2="65210" y2="23791"/>
                        <a14:foregroundMark x1="65131" y1="23156" x2="65131" y2="23156"/>
                        <a14:backgroundMark x1="73074" y1="952" x2="73074" y2="952"/>
                        <a14:backgroundMark x1="90786" y1="1031" x2="90786" y2="1031"/>
                        <a14:backgroundMark x1="92931" y1="1110" x2="92931" y2="1110"/>
                        <a14:backgroundMark x1="96346" y1="2062" x2="96346" y2="2062"/>
                        <a14:backgroundMark x1="70214" y1="19350" x2="70214" y2="19350"/>
                        <a14:backgroundMark x1="64257" y1="35210" x2="64257" y2="352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74" t="1367" r="1851" b="37529"/>
          <a:stretch/>
        </p:blipFill>
        <p:spPr>
          <a:xfrm rot="19140000">
            <a:off x="2662924" y="1265253"/>
            <a:ext cx="2236839" cy="2818259"/>
          </a:xfrm>
          <a:prstGeom prst="rect">
            <a:avLst/>
          </a:prstGeom>
        </p:spPr>
      </p:pic>
      <p:pic>
        <p:nvPicPr>
          <p:cNvPr id="12" name="Picture 11" descr="month_6.png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7" b="62252" l="49484" r="98173">
                        <a14:backgroundMark x1="50199" y1="52657" x2="50199" y2="52657"/>
                        <a14:backgroundMark x1="49881" y1="51626" x2="49881" y2="51626"/>
                        <a14:backgroundMark x1="65052" y1="27439" x2="65052" y2="27439"/>
                        <a14:backgroundMark x1="70135" y1="19270" x2="70135" y2="19270"/>
                        <a14:backgroundMark x1="71565" y1="19033" x2="71565" y2="190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63" t="1277" r="1815" b="37635"/>
          <a:stretch/>
        </p:blipFill>
        <p:spPr>
          <a:xfrm rot="19140000">
            <a:off x="3264506" y="1273088"/>
            <a:ext cx="2262028" cy="2817521"/>
          </a:xfrm>
          <a:prstGeom prst="rect">
            <a:avLst/>
          </a:prstGeom>
        </p:spPr>
      </p:pic>
      <p:pic>
        <p:nvPicPr>
          <p:cNvPr id="13" name="Picture 12" descr="month_7.png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24" b="62411" l="49166" r="98094">
                        <a14:foregroundMark x1="91025" y1="3410" x2="91025" y2="3410"/>
                        <a14:foregroundMark x1="92534" y1="3410" x2="92534" y2="3410"/>
                        <a14:foregroundMark x1="93884" y1="4124" x2="93884" y2="4124"/>
                        <a14:foregroundMark x1="92375" y1="2617" x2="92375" y2="2617"/>
                        <a14:foregroundMark x1="92931" y1="2141" x2="92931" y2="2141"/>
                        <a14:backgroundMark x1="98570" y1="8644" x2="98570" y2="8644"/>
                        <a14:backgroundMark x1="48213" y1="1586" x2="48213" y2="1586"/>
                        <a14:backgroundMark x1="52264" y1="1031" x2="52264" y2="1031"/>
                        <a14:backgroundMark x1="69976" y1="19429" x2="69976" y2="19429"/>
                        <a14:backgroundMark x1="98411" y1="22205" x2="98411" y2="22205"/>
                        <a14:backgroundMark x1="98411" y1="20539" x2="98411" y2="20539"/>
                        <a14:backgroundMark x1="87768" y1="1110" x2="87768" y2="1110"/>
                        <a14:backgroundMark x1="88403" y1="1269" x2="88403" y2="1269"/>
                        <a14:backgroundMark x1="95155" y1="1190" x2="95155" y2="1190"/>
                        <a14:backgroundMark x1="92137" y1="1269" x2="92137" y2="1269"/>
                        <a14:backgroundMark x1="93169" y1="1348" x2="93169" y2="1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83" t="1298" r="1994" b="37528"/>
          <a:stretch/>
        </p:blipFill>
        <p:spPr>
          <a:xfrm rot="19140000">
            <a:off x="3924216" y="1264093"/>
            <a:ext cx="2220630" cy="2821488"/>
          </a:xfrm>
          <a:prstGeom prst="rect">
            <a:avLst/>
          </a:prstGeom>
        </p:spPr>
      </p:pic>
      <p:pic>
        <p:nvPicPr>
          <p:cNvPr id="14" name="Picture 13" descr="month_8.png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665" b="62728" l="49484" r="98094">
                        <a14:backgroundMark x1="70453" y1="19350" x2="70453" y2="19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63" t="1916" r="2034" b="37315"/>
          <a:stretch/>
        </p:blipFill>
        <p:spPr>
          <a:xfrm rot="19140000">
            <a:off x="4548381" y="1292056"/>
            <a:ext cx="2233523" cy="2802808"/>
          </a:xfrm>
          <a:prstGeom prst="rect">
            <a:avLst/>
          </a:prstGeom>
        </p:spPr>
      </p:pic>
      <p:pic>
        <p:nvPicPr>
          <p:cNvPr id="15" name="Picture 14" descr="month_9.png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269" b="62411" l="49643" r="98173">
                        <a14:backgroundMark x1="71009" y1="19270" x2="71009" y2="19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702" t="1702" r="1923" b="37316"/>
          <a:stretch/>
        </p:blipFill>
        <p:spPr>
          <a:xfrm rot="19140000">
            <a:off x="5175688" y="1278071"/>
            <a:ext cx="2227629" cy="2812632"/>
          </a:xfrm>
          <a:prstGeom prst="rect">
            <a:avLst/>
          </a:prstGeom>
        </p:spPr>
      </p:pic>
      <p:pic>
        <p:nvPicPr>
          <p:cNvPr id="16" name="Picture 15" descr="month_10.png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586" b="62649" l="48928" r="98411">
                        <a14:backgroundMark x1="71009" y1="19191" x2="71009" y2="19191"/>
                        <a14:backgroundMark x1="49960" y1="52815" x2="49960" y2="52815"/>
                        <a14:backgroundMark x1="49801" y1="51705" x2="49801" y2="51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463" t="1810" r="1713" b="37102"/>
          <a:stretch/>
        </p:blipFill>
        <p:spPr>
          <a:xfrm rot="19140000">
            <a:off x="5795043" y="1287801"/>
            <a:ext cx="2248306" cy="2817521"/>
          </a:xfrm>
          <a:prstGeom prst="rect">
            <a:avLst/>
          </a:prstGeom>
        </p:spPr>
      </p:pic>
      <p:pic>
        <p:nvPicPr>
          <p:cNvPr id="17" name="Picture 16" descr="month_11.png"/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824" b="62411" l="49643" r="98094">
                        <a14:foregroundMark x1="90707" y1="3331" x2="90707" y2="3331"/>
                        <a14:foregroundMark x1="91898" y1="4044" x2="91898" y2="4044"/>
                        <a14:foregroundMark x1="92851" y1="3410" x2="92851" y2="3410"/>
                        <a14:foregroundMark x1="93725" y1="3648" x2="93725" y2="3648"/>
                        <a14:foregroundMark x1="94996" y1="3489" x2="94996" y2="3489"/>
                        <a14:foregroundMark x1="92137" y1="2458" x2="92137" y2="2458"/>
                        <a14:backgroundMark x1="71644" y1="1031" x2="71644" y2="1031"/>
                        <a14:backgroundMark x1="90945" y1="952" x2="90945" y2="952"/>
                        <a14:backgroundMark x1="70373" y1="19350" x2="70373" y2="19350"/>
                        <a14:backgroundMark x1="98570" y1="8723" x2="98570" y2="8723"/>
                        <a14:backgroundMark x1="98570" y1="3727" x2="98570" y2="3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676" t="2129" r="1927" b="37315"/>
          <a:stretch/>
        </p:blipFill>
        <p:spPr>
          <a:xfrm rot="19140000">
            <a:off x="6425525" y="1290118"/>
            <a:ext cx="2228642" cy="2792984"/>
          </a:xfrm>
          <a:prstGeom prst="rect">
            <a:avLst/>
          </a:prstGeom>
        </p:spPr>
      </p:pic>
      <p:pic>
        <p:nvPicPr>
          <p:cNvPr id="18" name="Picture 17" descr="month_12.png"/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665" b="62252" l="49484" r="98253">
                        <a14:foregroundMark x1="90310" y1="3410" x2="90310" y2="3410"/>
                        <a14:foregroundMark x1="91819" y1="2776" x2="91819" y2="2776"/>
                        <a14:foregroundMark x1="91183" y1="3727" x2="91183" y2="3727"/>
                        <a14:foregroundMark x1="94043" y1="3727" x2="94043" y2="3727"/>
                        <a14:foregroundMark x1="95075" y1="3489" x2="95075" y2="3489"/>
                        <a14:backgroundMark x1="69817" y1="3013" x2="69817" y2="3013"/>
                        <a14:backgroundMark x1="48292" y1="1903" x2="48292" y2="1903"/>
                        <a14:backgroundMark x1="70691" y1="19350" x2="70691" y2="19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56" t="1809" r="1714" b="37528"/>
          <a:stretch/>
        </p:blipFill>
        <p:spPr>
          <a:xfrm rot="19140000">
            <a:off x="7024748" y="1288800"/>
            <a:ext cx="2253187" cy="2797919"/>
          </a:xfrm>
          <a:prstGeom prst="rect">
            <a:avLst/>
          </a:prstGeom>
        </p:spPr>
      </p:pic>
      <p:pic>
        <p:nvPicPr>
          <p:cNvPr id="19" name="Picture 18" descr="month_11.png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t="88652" b="6269"/>
          <a:stretch/>
        </p:blipFill>
        <p:spPr>
          <a:xfrm>
            <a:off x="1388555" y="4651259"/>
            <a:ext cx="6482166" cy="34832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164673" y="4383481"/>
            <a:ext cx="69149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>
            <a:off x="1073233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>
            <a:off x="1703666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2340620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>
            <a:off x="2969405" y="4383479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>
            <a:off x="3597322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>
            <a:off x="4220138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>
            <a:off x="4850093" y="4383480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>
            <a:off x="5476490" y="4383480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>
            <a:off x="6104407" y="4383479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>
            <a:off x="6732324" y="4378483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>
            <a:off x="7360241" y="4383481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>
            <a:off x="7988158" y="4373485"/>
            <a:ext cx="1828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49509" y="4399519"/>
            <a:ext cx="432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Jan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73267" y="4398079"/>
            <a:ext cx="45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Feb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92251" y="4403171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Mar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37093" y="4403171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Apr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52122" y="4399519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May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97236" y="4399519"/>
            <a:ext cx="435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Jun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45292" y="4396157"/>
            <a:ext cx="384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Jul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31761" y="4396157"/>
            <a:ext cx="475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Aug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69699" y="4403171"/>
            <a:ext cx="46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Sep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09915" y="4403171"/>
            <a:ext cx="432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Oct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08825" y="4399809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Nov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51516" y="4399809"/>
            <a:ext cx="458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Dec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07841" y="4941188"/>
            <a:ext cx="270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0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88095" y="4941188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0.5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16865" y="4937826"/>
            <a:ext cx="270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1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98705" y="4945125"/>
            <a:ext cx="402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1.5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21264" y="4933889"/>
            <a:ext cx="270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2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519640" y="4930527"/>
            <a:ext cx="398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2.5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622472" y="4937826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3</a:t>
            </a:r>
            <a:endParaRPr lang="en-US" sz="1200" dirty="0">
              <a:latin typeface="Helvetica Neue"/>
              <a:cs typeface="Helvetica Neue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64672" y="5112123"/>
            <a:ext cx="6914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Neue"/>
                <a:cs typeface="Helvetica Neue"/>
              </a:rPr>
              <a:t>Surface Residence Time (years)</a:t>
            </a:r>
            <a:endParaRPr lang="en-US" sz="1200" dirty="0">
              <a:latin typeface="Helvetica Neue"/>
              <a:cs typeface="Helvetica Neue"/>
            </a:endParaRPr>
          </a:p>
        </p:txBody>
      </p: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7920885" y="4726567"/>
            <a:ext cx="154685" cy="256241"/>
            <a:chOff x="5990675" y="515520"/>
            <a:chExt cx="103123" cy="170827"/>
          </a:xfrm>
        </p:grpSpPr>
        <p:sp>
          <p:nvSpPr>
            <p:cNvPr id="67" name="Right Triangle 66"/>
            <p:cNvSpPr>
              <a:spLocks noChangeAspect="1"/>
            </p:cNvSpPr>
            <p:nvPr/>
          </p:nvSpPr>
          <p:spPr>
            <a:xfrm rot="19140000">
              <a:off x="6037260" y="515520"/>
              <a:ext cx="56538" cy="129551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ight Triangle 67"/>
            <p:cNvSpPr>
              <a:spLocks noChangeAspect="1"/>
            </p:cNvSpPr>
            <p:nvPr/>
          </p:nvSpPr>
          <p:spPr>
            <a:xfrm rot="19140000" flipH="1">
              <a:off x="5990675" y="556796"/>
              <a:ext cx="56538" cy="129551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 rot="19140000">
            <a:off x="7759527" y="4602467"/>
            <a:ext cx="277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Helvetica Neue"/>
                <a:cs typeface="Helvetica Neue"/>
              </a:rPr>
              <a:t>N</a:t>
            </a:r>
            <a:endParaRPr lang="en-US" sz="1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0194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nth_1_ne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" t="51391" r="46754" b="14278"/>
          <a:stretch/>
        </p:blipFill>
        <p:spPr>
          <a:xfrm>
            <a:off x="577909" y="3524422"/>
            <a:ext cx="3067919" cy="2354373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5626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104</Words>
  <Application>Microsoft Macintosh PowerPoint</Application>
  <PresentationFormat>On-screen Show (4:3)</PresentationFormat>
  <Paragraphs>76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NCSU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Todd</dc:creator>
  <cp:lastModifiedBy>Austin Todd</cp:lastModifiedBy>
  <cp:revision>21</cp:revision>
  <dcterms:created xsi:type="dcterms:W3CDTF">2015-05-05T18:58:38Z</dcterms:created>
  <dcterms:modified xsi:type="dcterms:W3CDTF">2015-05-19T16:19:47Z</dcterms:modified>
</cp:coreProperties>
</file>